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A4755-C334-44FC-8560-A4319E893411}" type="datetimeFigureOut">
              <a:rPr lang="el-GR" smtClean="0"/>
              <a:t>12/1/2025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E318B-BE43-479B-B5E9-9FE2F8C1AC0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260649"/>
            <a:ext cx="7772400" cy="792088"/>
          </a:xfrm>
        </p:spPr>
        <p:txBody>
          <a:bodyPr/>
          <a:lstStyle/>
          <a:p>
            <a:r>
              <a:rPr lang="el-GR" dirty="0" smtClean="0"/>
              <a:t>Ηλιακό Σύστημα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8136904" cy="259228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l-GR" dirty="0" smtClean="0">
                <a:solidFill>
                  <a:schemeClr val="tx1"/>
                </a:solidFill>
              </a:rPr>
              <a:t>Να παρουσιάσετε το Ηλιακό σύστημα για κάθε πλανήτη σε μία διαφάνεια.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Να βρείτε εικόνες πλανητών από το διαδίκτυο με μορφή </a:t>
            </a:r>
            <a:r>
              <a:rPr lang="en-US" dirty="0" smtClean="0">
                <a:solidFill>
                  <a:schemeClr val="tx1"/>
                </a:solidFill>
              </a:rPr>
              <a:t>gif</a:t>
            </a:r>
            <a:r>
              <a:rPr lang="el-GR" dirty="0" smtClean="0">
                <a:solidFill>
                  <a:schemeClr val="tx1"/>
                </a:solidFill>
              </a:rPr>
              <a:t> (όνομα.</a:t>
            </a:r>
            <a:r>
              <a:rPr lang="en-US" dirty="0" smtClean="0">
                <a:solidFill>
                  <a:schemeClr val="tx1"/>
                </a:solidFill>
              </a:rPr>
              <a:t>gif)</a:t>
            </a:r>
            <a:r>
              <a:rPr lang="el-GR" dirty="0" smtClean="0">
                <a:solidFill>
                  <a:schemeClr val="tx1"/>
                </a:solidFill>
              </a:rPr>
              <a:t> και να τις εισάγετε στην παρουσίαση.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Να εισάγετε πρότυπο σχεδίασης της αρέσκειά σας.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Για κάθε πλανήτη να βρείτε λίγες πληροφορίες.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</Words>
  <Application>Microsoft Office PowerPoint</Application>
  <PresentationFormat>Προβολή στην οθόνη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Ηλιακό Σύστημα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Ηλιακό Σύστημα</dc:title>
  <dc:creator>user</dc:creator>
  <cp:lastModifiedBy>user</cp:lastModifiedBy>
  <cp:revision>1</cp:revision>
  <dcterms:created xsi:type="dcterms:W3CDTF">2025-01-12T18:17:15Z</dcterms:created>
  <dcterms:modified xsi:type="dcterms:W3CDTF">2025-01-12T18:23:00Z</dcterms:modified>
</cp:coreProperties>
</file>